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6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74" r:id="rId15"/>
    <p:sldId id="275" r:id="rId16"/>
    <p:sldId id="276" r:id="rId17"/>
    <p:sldId id="277" r:id="rId18"/>
    <p:sldId id="278" r:id="rId19"/>
    <p:sldId id="280" r:id="rId20"/>
    <p:sldId id="281" r:id="rId21"/>
    <p:sldId id="282" r:id="rId22"/>
    <p:sldId id="264" r:id="rId23"/>
    <p:sldId id="265" r:id="rId24"/>
    <p:sldId id="266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78" autoAdjust="0"/>
    <p:restoredTop sz="76176" autoAdjust="0"/>
  </p:normalViewPr>
  <p:slideViewPr>
    <p:cSldViewPr>
      <p:cViewPr varScale="1">
        <p:scale>
          <a:sx n="54" d="100"/>
          <a:sy n="54" d="100"/>
        </p:scale>
        <p:origin x="167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C8B6A-CDFE-4125-A882-B7061947CD30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1972C-24DD-45B7-B620-178C2C2B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30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gradient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directional change in the intensity or color in an image. Image gradients may be used to extract information from images.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E1972C-24DD-45B7-B620-178C2C2B0DB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31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BCE049A-630E-4EFF-9EFE-12F73A42F011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Iqra\Pictures\images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2564"/>
            <a:ext cx="7696200" cy="59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828800" y="1325802"/>
            <a:ext cx="6324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Color is the place where our brain and universe meet.</a:t>
            </a:r>
            <a:b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By: Paul Klee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84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Some of the features of this application are for user interface and easy to handle the application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lvl="0"/>
            <a:r>
              <a:rPr lang="en-US" dirty="0">
                <a:solidFill>
                  <a:schemeClr val="tx1"/>
                </a:solidFill>
              </a:rPr>
              <a:t>Detection of different </a:t>
            </a:r>
            <a:r>
              <a:rPr lang="en-US" dirty="0" smtClean="0">
                <a:solidFill>
                  <a:schemeClr val="tx1"/>
                </a:solidFill>
              </a:rPr>
              <a:t>segments </a:t>
            </a:r>
            <a:r>
              <a:rPr lang="en-US" dirty="0">
                <a:solidFill>
                  <a:schemeClr val="tx1"/>
                </a:solidFill>
              </a:rPr>
              <a:t>(walls, doors, ceilings, etc.) in an automatic manner.</a:t>
            </a: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Ability </a:t>
            </a:r>
            <a:r>
              <a:rPr lang="en-US" dirty="0">
                <a:solidFill>
                  <a:schemeClr val="tx1"/>
                </a:solidFill>
              </a:rPr>
              <a:t>to choose colors </a:t>
            </a:r>
            <a:r>
              <a:rPr lang="en-US" dirty="0" smtClean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chemeClr val="tx1"/>
                </a:solidFill>
              </a:rPr>
              <a:t>apply them to the detected objects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n-US" dirty="0">
              <a:solidFill>
                <a:schemeClr val="tx1"/>
              </a:solidFill>
            </a:endParaRP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apply colors according to the light intensity for more </a:t>
            </a:r>
            <a:r>
              <a:rPr lang="en-US" dirty="0"/>
              <a:t>realistic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17379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69" y="1676400"/>
            <a:ext cx="804203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app is written in java and xml for design on tools Eclipse 4.2 </a:t>
            </a:r>
            <a:r>
              <a:rPr lang="en-US" dirty="0" err="1" smtClean="0">
                <a:solidFill>
                  <a:schemeClr val="tx1"/>
                </a:solidFill>
              </a:rPr>
              <a:t>Kepler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core library were use in project was Open CV library for android version 2.4.8.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Another library used was </a:t>
            </a:r>
            <a:r>
              <a:rPr lang="en-US" dirty="0" err="1" smtClean="0">
                <a:solidFill>
                  <a:schemeClr val="tx1"/>
                </a:solidFill>
              </a:rPr>
              <a:t>AmbilWarnaColorPicker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OS for development used was Windows.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273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Canny Edge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main algorithm we used from OpenCV library for edge detection is Canny.</a:t>
            </a:r>
          </a:p>
          <a:p>
            <a:r>
              <a:rPr lang="en-US" dirty="0">
                <a:solidFill>
                  <a:schemeClr val="tx1"/>
                </a:solidFill>
              </a:rPr>
              <a:t>Canny edge detection method is one of the more commonly used edge detection method.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 </a:t>
            </a:r>
            <a:r>
              <a:rPr lang="en-US" i="1" dirty="0">
                <a:solidFill>
                  <a:schemeClr val="tx1"/>
                </a:solidFill>
              </a:rPr>
              <a:t>Canny Edge detector</a:t>
            </a:r>
            <a:r>
              <a:rPr lang="en-US" dirty="0">
                <a:solidFill>
                  <a:schemeClr val="tx1"/>
                </a:solidFill>
              </a:rPr>
              <a:t> was developed by John F. Canny in 1986. Also known to many as the </a:t>
            </a:r>
            <a:r>
              <a:rPr lang="en-US" i="1" dirty="0">
                <a:solidFill>
                  <a:schemeClr val="tx1"/>
                </a:solidFill>
              </a:rPr>
              <a:t>optimal detector</a:t>
            </a:r>
            <a:r>
              <a:rPr lang="en-US" dirty="0">
                <a:solidFill>
                  <a:schemeClr val="tx1"/>
                </a:solidFill>
              </a:rPr>
              <a:t>, Canny algorithm aims to satisfy three main criteria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Low error rate:</a:t>
            </a:r>
            <a:r>
              <a:rPr lang="en-US" dirty="0">
                <a:solidFill>
                  <a:schemeClr val="tx1"/>
                </a:solidFill>
              </a:rPr>
              <a:t> Meaning a good detection of only existent edges.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Good localization:</a:t>
            </a:r>
            <a:r>
              <a:rPr lang="en-US" dirty="0">
                <a:solidFill>
                  <a:schemeClr val="tx1"/>
                </a:solidFill>
              </a:rPr>
              <a:t> The distance between edge pixels detected and real edge pixels have to be </a:t>
            </a:r>
            <a:r>
              <a:rPr lang="en-US" dirty="0" smtClean="0">
                <a:solidFill>
                  <a:schemeClr val="tx1"/>
                </a:solidFill>
              </a:rPr>
              <a:t>minimized.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Minimal response:</a:t>
            </a:r>
            <a:r>
              <a:rPr lang="en-US" dirty="0">
                <a:solidFill>
                  <a:schemeClr val="tx1"/>
                </a:solidFill>
              </a:rPr>
              <a:t> Only one detector response per edge.</a:t>
            </a:r>
          </a:p>
          <a:p>
            <a:pPr lvl="1"/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2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Canny Edge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Gaussian filter to smooth the image in order to remove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noise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the intensity gradients of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non-maximum suppression to get rid of spurious response to edge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double threshold to determine potential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edge by hysteresis: Finalize the detection of edges by suppressing all the other edges that are weak and not connected to strong edges.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477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Canny Edge detection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nothing like perfect edge detection which will extract 100% edges from an image.</a:t>
            </a:r>
          </a:p>
          <a:p>
            <a:endParaRPr lang="en-US" dirty="0" smtClean="0"/>
          </a:p>
          <a:p>
            <a:r>
              <a:rPr lang="en-US" dirty="0" smtClean="0"/>
              <a:t>So why canny only?</a:t>
            </a:r>
          </a:p>
          <a:p>
            <a:endParaRPr lang="en-US" dirty="0" smtClean="0"/>
          </a:p>
          <a:p>
            <a:r>
              <a:rPr lang="en-US" dirty="0" smtClean="0"/>
              <a:t>Well, we did apply “Sobel”, “</a:t>
            </a:r>
            <a:r>
              <a:rPr lang="en-US" dirty="0" err="1" smtClean="0"/>
              <a:t>Laplacian</a:t>
            </a:r>
            <a:r>
              <a:rPr lang="en-US" dirty="0" smtClean="0"/>
              <a:t> ” “</a:t>
            </a:r>
            <a:r>
              <a:rPr lang="en-US" dirty="0" err="1" smtClean="0"/>
              <a:t>Guassian</a:t>
            </a:r>
            <a:r>
              <a:rPr lang="en-US" dirty="0" smtClean="0"/>
              <a:t>”, “</a:t>
            </a:r>
            <a:r>
              <a:rPr lang="en-US" dirty="0" err="1" smtClean="0"/>
              <a:t>GrabCut</a:t>
            </a:r>
            <a:r>
              <a:rPr lang="en-US" dirty="0" smtClean="0"/>
              <a:t>”, “Water Shed”.</a:t>
            </a:r>
          </a:p>
          <a:p>
            <a:endParaRPr lang="en-US" dirty="0" smtClean="0"/>
          </a:p>
          <a:p>
            <a:r>
              <a:rPr lang="en-US" dirty="0" smtClean="0"/>
              <a:t>Some tinkering in canny edge detection carried out better results than others.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1634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For user interaction we used a pop-up dialog which shown after app launch.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two modes in app</a:t>
            </a:r>
          </a:p>
          <a:p>
            <a:pPr lvl="1"/>
            <a:r>
              <a:rPr lang="en-US" dirty="0" smtClean="0"/>
              <a:t>AUTO MODE</a:t>
            </a:r>
            <a:endParaRPr lang="en-US" dirty="0"/>
          </a:p>
          <a:p>
            <a:pPr lvl="1"/>
            <a:r>
              <a:rPr lang="en-US" dirty="0" smtClean="0"/>
              <a:t>USER MODE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2057400"/>
            <a:ext cx="32004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07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tapping on Auto Mode and upon choosing an image we’ll have an image with edges on it.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14600"/>
            <a:ext cx="2714625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76500"/>
            <a:ext cx="2714625" cy="426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43" y="2495550"/>
            <a:ext cx="2667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12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/>
          <a:lstStyle/>
          <a:p>
            <a:r>
              <a:rPr lang="en-US" dirty="0" smtClean="0"/>
              <a:t>After getting edges on the image we can now select color from the picker and apply it on the specific segment.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819400"/>
            <a:ext cx="2462212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13" y="2819400"/>
            <a:ext cx="2450489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12" y="2819400"/>
            <a:ext cx="226218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87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User mode when we have Auto mode?</a:t>
            </a:r>
          </a:p>
          <a:p>
            <a:endParaRPr lang="en-US" dirty="0" smtClean="0"/>
          </a:p>
          <a:p>
            <a:r>
              <a:rPr lang="en-US" dirty="0" smtClean="0"/>
              <a:t>So there is leverage to the user that they can draw their own edges and then color it.</a:t>
            </a:r>
          </a:p>
          <a:p>
            <a:endParaRPr lang="en-US" dirty="0" smtClean="0"/>
          </a:p>
          <a:p>
            <a:r>
              <a:rPr lang="en-US" dirty="0" smtClean="0"/>
              <a:t>Again you had to choose the image from gallery or take a new one and then draw edges on it but tapping on top left pencil icon.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2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533400"/>
            <a:ext cx="7772400" cy="1447799"/>
          </a:xfrm>
        </p:spPr>
        <p:txBody>
          <a:bodyPr>
            <a:normAutofit fontScale="90000"/>
          </a:bodyPr>
          <a:lstStyle/>
          <a:p>
            <a:r>
              <a:rPr lang="en-US" sz="4800" b="1" u="sng" dirty="0" smtClean="0"/>
              <a:t>Pre-Color Visualizer</a:t>
            </a:r>
            <a:r>
              <a:rPr lang="en-US" sz="4800" b="1" u="sng" dirty="0"/>
              <a:t/>
            </a:r>
            <a:br>
              <a:rPr lang="en-US" sz="4800" b="1" u="sng" dirty="0"/>
            </a:br>
            <a:r>
              <a:rPr lang="en-US" sz="4800" b="1" u="sng" dirty="0"/>
              <a:t>For </a:t>
            </a:r>
            <a:r>
              <a:rPr lang="en-US" sz="4800" b="1" u="sng" dirty="0" smtClean="0"/>
              <a:t>Smartphone</a:t>
            </a:r>
            <a:endParaRPr lang="en-US" sz="4800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90800"/>
            <a:ext cx="754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1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8" y="1676400"/>
            <a:ext cx="254585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676400"/>
            <a:ext cx="2545854" cy="4525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152400"/>
            <a:ext cx="2590800" cy="320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3429000"/>
            <a:ext cx="2590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62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two modes in Android are two different activities with some same methods like saving, showing of Color Picker, and navigating to gallery and camera.</a:t>
            </a:r>
          </a:p>
          <a:p>
            <a:endParaRPr lang="en-US" dirty="0" smtClean="0"/>
          </a:p>
          <a:p>
            <a:r>
              <a:rPr lang="en-US" dirty="0" smtClean="0"/>
              <a:t>Auto mode uses OpenCV library’s Canny Edge Detection method, Gaussian Blur method and Flood fill method.</a:t>
            </a:r>
          </a:p>
          <a:p>
            <a:endParaRPr lang="en-US" dirty="0" smtClean="0"/>
          </a:p>
          <a:p>
            <a:r>
              <a:rPr lang="en-US" dirty="0" smtClean="0"/>
              <a:t>User Mode uses canvas methods to draw on a view, Flood fill for filling the segment.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3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chemeClr val="accent1"/>
                </a:solidFill>
              </a:rPr>
              <a:t>Conclusion</a:t>
            </a:r>
            <a:endParaRPr lang="en-US" b="1" u="sng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8709" y="1676400"/>
            <a:ext cx="81534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Pre-visualization of your painted walls, ceils  etc.</a:t>
            </a:r>
          </a:p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This tool will be helpful for pre planning of a room and Pre-visualization of your painted walls, ceils  </a:t>
            </a:r>
            <a:r>
              <a:rPr lang="en-US" sz="2800" b="1" dirty="0" err="1" smtClean="0">
                <a:solidFill>
                  <a:schemeClr val="accent1"/>
                </a:solidFill>
              </a:rPr>
              <a:t>etc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3075" name="Picture 3" descr="C:\Users\Iqra\Pictures\images (3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92282"/>
            <a:ext cx="6172200" cy="267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51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34144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</p:spPr>
      </p:pic>
      <p:pic>
        <p:nvPicPr>
          <p:cNvPr id="4098" name="Picture 2" descr="C:\Users\Iqra\Pictures\images (4)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0"/>
            <a:ext cx="5334000" cy="323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99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77000"/>
          </a:xfrm>
        </p:spPr>
        <p:txBody>
          <a:bodyPr/>
          <a:lstStyle/>
          <a:p>
            <a:r>
              <a:rPr lang="en-US" sz="4000" b="1" u="sng" dirty="0" smtClean="0"/>
              <a:t>Co-Member’s</a:t>
            </a:r>
            <a:br>
              <a:rPr lang="en-US" sz="4000" b="1" u="sng" dirty="0" smtClean="0"/>
            </a:br>
            <a:r>
              <a:rPr lang="en-US" sz="6000" b="1" u="sng" dirty="0" smtClean="0"/>
              <a:t/>
            </a:r>
            <a:br>
              <a:rPr lang="en-US" sz="6000" b="1" u="sng" dirty="0" smtClean="0"/>
            </a:br>
            <a:r>
              <a:rPr lang="en-US" sz="3600" b="1" dirty="0" smtClean="0"/>
              <a:t>Naveed</a:t>
            </a:r>
            <a:br>
              <a:rPr lang="en-US" sz="3600" b="1" dirty="0" smtClean="0"/>
            </a:br>
            <a:r>
              <a:rPr lang="en-US" sz="3600" b="1" dirty="0" smtClean="0"/>
              <a:t>Farhan-ul-Haq Khan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4000" b="1" u="sng" dirty="0" smtClean="0"/>
              <a:t>Supervisor: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Dr</a:t>
            </a:r>
            <a:r>
              <a:rPr lang="en-US" sz="3600" b="1" dirty="0"/>
              <a:t>. </a:t>
            </a:r>
            <a:r>
              <a:rPr lang="en-US" sz="3600" b="1" dirty="0" err="1"/>
              <a:t>Aarij</a:t>
            </a:r>
            <a:r>
              <a:rPr lang="en-US" sz="3600" b="1" dirty="0"/>
              <a:t> Mahmood </a:t>
            </a:r>
            <a:r>
              <a:rPr lang="en-US" sz="3600" b="1" dirty="0" err="1"/>
              <a:t>Hussaan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3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Abstract </a:t>
            </a:r>
            <a:r>
              <a:rPr lang="en-US" sz="4800" b="1" u="sng" dirty="0"/>
              <a:t>O</a:t>
            </a:r>
            <a:r>
              <a:rPr lang="en-US" sz="4800" b="1" u="sng" dirty="0" smtClean="0"/>
              <a:t>f Project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Every so often people are profound </a:t>
            </a:r>
            <a:r>
              <a:rPr lang="en-US" sz="2800" b="1" dirty="0">
                <a:solidFill>
                  <a:schemeClr val="tx2"/>
                </a:solidFill>
              </a:rPr>
              <a:t>to know how their rooms will look like after applying a certain </a:t>
            </a:r>
            <a:r>
              <a:rPr lang="en-US" sz="2800" b="1" dirty="0" smtClean="0">
                <a:solidFill>
                  <a:schemeClr val="tx2"/>
                </a:solidFill>
              </a:rPr>
              <a:t>color.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tx2"/>
                </a:solidFill>
              </a:rPr>
              <a:t>we aspire to design a mobile application that can provide people the opportunity to preview their rooms/walls/ceilings, </a:t>
            </a:r>
            <a:r>
              <a:rPr lang="en-US" sz="2800" b="1" dirty="0" err="1">
                <a:solidFill>
                  <a:schemeClr val="tx2"/>
                </a:solidFill>
              </a:rPr>
              <a:t>etc</a:t>
            </a:r>
            <a:r>
              <a:rPr lang="en-US" sz="2800" b="1" dirty="0">
                <a:solidFill>
                  <a:schemeClr val="tx2"/>
                </a:solidFill>
              </a:rPr>
              <a:t> , with a certain color before applying in reality</a:t>
            </a:r>
            <a:r>
              <a:rPr lang="en-US" sz="2800" b="1" dirty="0" smtClean="0">
                <a:solidFill>
                  <a:schemeClr val="tx2"/>
                </a:solidFill>
              </a:rPr>
              <a:t>.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5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Introduction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Scope: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Objectives &amp; Goals: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Features: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Over View Of The Model: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31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Project Description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ENLIGHTENMENT </a:t>
            </a:r>
            <a:r>
              <a:rPr lang="en-US" sz="3600" b="1" dirty="0">
                <a:solidFill>
                  <a:schemeClr val="tx2"/>
                </a:solidFill>
              </a:rPr>
              <a:t>OF THE </a:t>
            </a:r>
            <a:r>
              <a:rPr lang="en-US" sz="3600" b="1" dirty="0" smtClean="0">
                <a:solidFill>
                  <a:schemeClr val="tx2"/>
                </a:solidFill>
              </a:rPr>
              <a:t>MODEL</a:t>
            </a:r>
          </a:p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TECHNOLOGY USED</a:t>
            </a:r>
          </a:p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USER </a:t>
            </a:r>
            <a:r>
              <a:rPr lang="en-US" sz="3600" b="1" dirty="0">
                <a:solidFill>
                  <a:schemeClr val="tx2"/>
                </a:solidFill>
              </a:rPr>
              <a:t>INTERFACE DESIGN </a:t>
            </a:r>
          </a:p>
        </p:txBody>
      </p:sp>
    </p:spTree>
    <p:extLst>
      <p:ext uri="{BB962C8B-B14F-4D97-AF65-F5344CB8AC3E}">
        <p14:creationId xmlns:p14="http://schemas.microsoft.com/office/powerpoint/2010/main" val="424551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Implementations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DELIVERABLE </a:t>
            </a:r>
            <a:r>
              <a:rPr lang="en-US" sz="3600" b="1" dirty="0">
                <a:solidFill>
                  <a:schemeClr val="tx2"/>
                </a:solidFill>
              </a:rPr>
              <a:t>ITEMS</a:t>
            </a:r>
            <a:br>
              <a:rPr lang="en-US" sz="3600" b="1" dirty="0">
                <a:solidFill>
                  <a:schemeClr val="tx2"/>
                </a:solidFill>
              </a:rPr>
            </a:br>
            <a:endParaRPr lang="en-US" sz="3600" b="1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MILESTONES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1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</a:t>
            </a:r>
            <a:r>
              <a:rPr lang="en-US" dirty="0"/>
              <a:t>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App can be used by Home owners, Color shops, under construction buildings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This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apps work on android platform and you can run it on any android device.</a:t>
            </a: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Paint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industry for showing the customers the effects of their paint on the houses in real-time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47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&amp;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To allow homeowners to pre-visualize the effects of applying different colors on their walls, doors, ceilings, etc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be able to change colors of the identified </a:t>
            </a:r>
            <a:r>
              <a:rPr lang="en-US" dirty="0" smtClean="0">
                <a:solidFill>
                  <a:schemeClr val="tx1"/>
                </a:solidFill>
              </a:rPr>
              <a:t>segments.</a:t>
            </a:r>
            <a:endParaRPr lang="en-US" dirty="0">
              <a:solidFill>
                <a:schemeClr val="tx1"/>
              </a:solidFill>
            </a:endParaRP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change colors keeping into account the light variations.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0020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639</TotalTime>
  <Words>696</Words>
  <Application>Microsoft Office PowerPoint</Application>
  <PresentationFormat>On-screen Show (4:3)</PresentationFormat>
  <Paragraphs>112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Courier New</vt:lpstr>
      <vt:lpstr>Palatino Linotype</vt:lpstr>
      <vt:lpstr>Executive</vt:lpstr>
      <vt:lpstr>PowerPoint Presentation</vt:lpstr>
      <vt:lpstr>Pre-Color Visualizer For Smartphone</vt:lpstr>
      <vt:lpstr>Co-Member’s  Naveed Farhan-ul-Haq Khan  Supervisor: Dr. Aarij Mahmood Hussaan </vt:lpstr>
      <vt:lpstr>Abstract Of Project</vt:lpstr>
      <vt:lpstr>Introduction</vt:lpstr>
      <vt:lpstr>Project Description</vt:lpstr>
      <vt:lpstr>Implementations</vt:lpstr>
      <vt:lpstr>Scope</vt:lpstr>
      <vt:lpstr>Objectives &amp; Goals</vt:lpstr>
      <vt:lpstr>Features</vt:lpstr>
      <vt:lpstr>Overview of the Model</vt:lpstr>
      <vt:lpstr>Implementation</vt:lpstr>
      <vt:lpstr>Canny Edge Detection</vt:lpstr>
      <vt:lpstr>Steps of Canny Edge Extraction</vt:lpstr>
      <vt:lpstr>Was Canny Edge detection Enough?</vt:lpstr>
      <vt:lpstr>App Overview</vt:lpstr>
      <vt:lpstr>AUTO MODE</vt:lpstr>
      <vt:lpstr>Cont.</vt:lpstr>
      <vt:lpstr>USER MODE</vt:lpstr>
      <vt:lpstr>Cont.</vt:lpstr>
      <vt:lpstr>Code Overview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Coloring &amp; Measurement Tools For Smartphone</dc:title>
  <dc:creator>Iqra</dc:creator>
  <cp:lastModifiedBy>Farhan Khan</cp:lastModifiedBy>
  <cp:revision>52</cp:revision>
  <dcterms:created xsi:type="dcterms:W3CDTF">2015-04-17T16:54:30Z</dcterms:created>
  <dcterms:modified xsi:type="dcterms:W3CDTF">2015-06-29T13:42:06Z</dcterms:modified>
</cp:coreProperties>
</file>

<file path=docProps/thumbnail.jpeg>
</file>